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9" r:id="rId1"/>
  </p:sldMasterIdLst>
  <p:notesMasterIdLst>
    <p:notesMasterId r:id="rId10"/>
  </p:notesMasterIdLst>
  <p:handoutMasterIdLst>
    <p:handoutMasterId r:id="rId11"/>
  </p:handoutMasterIdLst>
  <p:sldIdLst>
    <p:sldId id="275" r:id="rId2"/>
    <p:sldId id="284" r:id="rId3"/>
    <p:sldId id="285" r:id="rId4"/>
    <p:sldId id="280" r:id="rId5"/>
    <p:sldId id="282" r:id="rId6"/>
    <p:sldId id="273" r:id="rId7"/>
    <p:sldId id="271" r:id="rId8"/>
    <p:sldId id="283" r:id="rId9"/>
  </p:sldIdLst>
  <p:sldSz cx="6858000" cy="51435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Geneva" pitchFamily="12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Geneva" pitchFamily="12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Geneva" pitchFamily="12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Geneva" pitchFamily="12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Geneva" pitchFamily="12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Geneva" pitchFamily="12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Geneva" pitchFamily="12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Geneva" pitchFamily="12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Geneva" pitchFamily="12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7" userDrawn="1">
          <p15:clr>
            <a:srgbClr val="A4A3A4"/>
          </p15:clr>
        </p15:guide>
        <p15:guide id="2" pos="33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6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68" autoAdjust="0"/>
    <p:restoredTop sz="94616" autoAdjust="0"/>
  </p:normalViewPr>
  <p:slideViewPr>
    <p:cSldViewPr snapToGrid="0" snapToObjects="1">
      <p:cViewPr varScale="1">
        <p:scale>
          <a:sx n="89" d="100"/>
          <a:sy n="89" d="100"/>
        </p:scale>
        <p:origin x="1338" y="48"/>
      </p:cViewPr>
      <p:guideLst>
        <p:guide orient="horz" pos="637"/>
        <p:guide pos="33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189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A1DAA89-E434-E342-884A-ACC32FA6CEBB}" type="datetime1">
              <a:rPr lang="en-US" smtClean="0"/>
              <a:pPr/>
              <a:t>12/9/2020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38872EA-7F78-0F46-8C08-A95510009D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0752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E5A9281-F171-0B4F-8934-9DD1F2801FFE}" type="datetime1">
              <a:rPr lang="en-US" smtClean="0"/>
              <a:pPr/>
              <a:t>12/9/2020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3E76D84-DF16-FD46-9B0E-F7E773FF8C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9406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76D84-DF16-FD46-9B0E-F7E773FF8C5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472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76D84-DF16-FD46-9B0E-F7E773FF8C5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47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76D84-DF16-FD46-9B0E-F7E773FF8C5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164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76D84-DF16-FD46-9B0E-F7E773FF8C5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688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76D84-DF16-FD46-9B0E-F7E773FF8C5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381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76D84-DF16-FD46-9B0E-F7E773FF8C5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193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76D84-DF16-FD46-9B0E-F7E773FF8C5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954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r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5B9A3D-3304-F947-BDCB-DE0F68BD7B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858000" cy="5143500"/>
          </a:xfrm>
          <a:prstGeom prst="rect">
            <a:avLst/>
          </a:prstGeom>
        </p:spPr>
      </p:pic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0" y="4286250"/>
            <a:ext cx="6858000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013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40519" y="2798432"/>
            <a:ext cx="6172200" cy="1001956"/>
          </a:xfrm>
        </p:spPr>
        <p:txBody>
          <a:bodyPr tIns="180000" bIns="0" anchor="t" anchorCtr="0"/>
          <a:lstStyle>
            <a:lvl1pPr algn="ctr">
              <a:defRPr sz="1600" b="0" i="0">
                <a:solidFill>
                  <a:schemeClr val="tx2"/>
                </a:solidFill>
                <a:latin typeface="Gotham Narrow Light"/>
                <a:cs typeface="Gotham Narrow Ligh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95577611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Digi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219FCC4-52AA-E842-8F88-C6BCB571F4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858000" cy="51435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F81866E-7A9F-D44B-8C08-7D029745740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40519" y="2798432"/>
            <a:ext cx="6172200" cy="1001956"/>
          </a:xfrm>
        </p:spPr>
        <p:txBody>
          <a:bodyPr tIns="180000" bIns="0" anchor="t" anchorCtr="0"/>
          <a:lstStyle>
            <a:lvl1pPr algn="ctr">
              <a:defRPr sz="1600" b="0" i="0">
                <a:solidFill>
                  <a:schemeClr val="bg1"/>
                </a:solidFill>
                <a:latin typeface="Gotham Narrow Light"/>
                <a:cs typeface="Gotham Narrow Ligh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047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730293"/>
            <a:ext cx="6191249" cy="3878528"/>
          </a:xfrm>
        </p:spPr>
        <p:txBody>
          <a:bodyPr tIns="180000" bIns="180000"/>
          <a:lstStyle>
            <a:lvl1pPr>
              <a:spcBef>
                <a:spcPts val="60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300"/>
              </a:spcBef>
              <a:spcAft>
                <a:spcPts val="300"/>
              </a:spcAft>
              <a:defRPr>
                <a:solidFill>
                  <a:schemeClr val="tx1"/>
                </a:solidFill>
              </a:defRPr>
            </a:lvl2pPr>
            <a:lvl3pPr>
              <a:spcBef>
                <a:spcPts val="300"/>
              </a:spcBef>
              <a:spcAft>
                <a:spcPts val="3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300"/>
              </a:spcBef>
              <a:spcAft>
                <a:spcPts val="300"/>
              </a:spcAft>
              <a:defRPr>
                <a:solidFill>
                  <a:schemeClr val="tx1"/>
                </a:solidFill>
              </a:defRPr>
            </a:lvl4pPr>
            <a:lvl5pPr>
              <a:spcBef>
                <a:spcPts val="300"/>
              </a:spcBef>
              <a:spcAft>
                <a:spcPts val="3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11A4C84-AD67-FD4F-9C2E-22C21AF38C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3375" y="1"/>
            <a:ext cx="6191249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90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D9FAC6-79B6-4C4D-86F2-EA8A85A72C7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943600" y="4541867"/>
            <a:ext cx="5810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125" kern="1200" smtClean="0">
                <a:solidFill>
                  <a:schemeClr val="tx2"/>
                </a:solidFill>
                <a:latin typeface="Gotham Narrow Light" pitchFamily="50" charset="0"/>
                <a:ea typeface="Geneva" pitchFamily="126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9pPr>
          </a:lstStyle>
          <a:p>
            <a:fld id="{B72D68AD-5EA8-3543-912F-122C2B35DEA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Meyer Logo 2015.jpg">
            <a:extLst>
              <a:ext uri="{FF2B5EF4-FFF2-40B4-BE49-F238E27FC236}">
                <a16:creationId xmlns:a16="http://schemas.microsoft.com/office/drawing/2014/main" id="{232D66DD-B39D-F042-99EA-B605578AC9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63" y="4776405"/>
            <a:ext cx="1434138" cy="25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9437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730293"/>
            <a:ext cx="6191249" cy="3334265"/>
          </a:xfrm>
        </p:spPr>
        <p:txBody>
          <a:bodyPr tIns="180000" bIns="180000"/>
          <a:lstStyle>
            <a:lvl1pPr>
              <a:spcBef>
                <a:spcPts val="60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300"/>
              </a:spcBef>
              <a:spcAft>
                <a:spcPts val="300"/>
              </a:spcAft>
              <a:defRPr>
                <a:solidFill>
                  <a:schemeClr val="tx1"/>
                </a:solidFill>
              </a:defRPr>
            </a:lvl2pPr>
            <a:lvl3pPr>
              <a:spcBef>
                <a:spcPts val="300"/>
              </a:spcBef>
              <a:spcAft>
                <a:spcPts val="3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300"/>
              </a:spcBef>
              <a:spcAft>
                <a:spcPts val="300"/>
              </a:spcAft>
              <a:defRPr>
                <a:solidFill>
                  <a:schemeClr val="tx1"/>
                </a:solidFill>
              </a:defRPr>
            </a:lvl4pPr>
            <a:lvl5pPr>
              <a:spcBef>
                <a:spcPts val="300"/>
              </a:spcBef>
              <a:spcAft>
                <a:spcPts val="3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11A4C84-AD67-FD4F-9C2E-22C21AF38C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3375" y="1"/>
            <a:ext cx="6191249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90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D25996-353A-4140-BEAF-45AB9A904333}"/>
              </a:ext>
            </a:extLst>
          </p:cNvPr>
          <p:cNvSpPr/>
          <p:nvPr userDrawn="1"/>
        </p:nvSpPr>
        <p:spPr>
          <a:xfrm>
            <a:off x="0" y="4612193"/>
            <a:ext cx="6858000" cy="5313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9BD1AA5-D21D-7444-8285-B33DFAB52C6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943600" y="4541867"/>
            <a:ext cx="5810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125" kern="1200" smtClean="0">
                <a:solidFill>
                  <a:schemeClr val="tx2"/>
                </a:solidFill>
                <a:latin typeface="Gotham Narrow Light" pitchFamily="50" charset="0"/>
                <a:ea typeface="Geneva" pitchFamily="126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9pPr>
          </a:lstStyle>
          <a:p>
            <a:fld id="{B72D68AD-5EA8-3543-912F-122C2B35DEA0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CF2C16B0-6EEE-6849-9B93-FED3BE2288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271193" y="4776405"/>
            <a:ext cx="1416077" cy="25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F6BD9663-1AE3-474E-A882-04E17A5CDBB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V="1">
            <a:off x="1" y="4065047"/>
            <a:ext cx="6857999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421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730293"/>
            <a:ext cx="3095626" cy="3878528"/>
          </a:xfrm>
        </p:spPr>
        <p:txBody>
          <a:bodyPr lIns="0" tIns="180000" rIns="360000" bIns="180000"/>
          <a:lstStyle>
            <a:lvl1pPr>
              <a:spcBef>
                <a:spcPts val="60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300"/>
              </a:spcBef>
              <a:spcAft>
                <a:spcPts val="300"/>
              </a:spcAft>
              <a:defRPr>
                <a:solidFill>
                  <a:schemeClr val="tx1"/>
                </a:solidFill>
              </a:defRPr>
            </a:lvl2pPr>
            <a:lvl3pPr>
              <a:spcBef>
                <a:spcPts val="300"/>
              </a:spcBef>
              <a:spcAft>
                <a:spcPts val="3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300"/>
              </a:spcBef>
              <a:spcAft>
                <a:spcPts val="300"/>
              </a:spcAft>
              <a:defRPr>
                <a:solidFill>
                  <a:schemeClr val="tx1"/>
                </a:solidFill>
              </a:defRPr>
            </a:lvl4pPr>
            <a:lvl5pPr>
              <a:spcBef>
                <a:spcPts val="300"/>
              </a:spcBef>
              <a:spcAft>
                <a:spcPts val="3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11A4C84-AD67-FD4F-9C2E-22C21AF38C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3375" y="1"/>
            <a:ext cx="6191249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90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D9FAC6-79B6-4C4D-86F2-EA8A85A72C7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943600" y="4541867"/>
            <a:ext cx="5810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125" kern="1200" smtClean="0">
                <a:solidFill>
                  <a:schemeClr val="tx2"/>
                </a:solidFill>
                <a:latin typeface="Gotham Narrow Light" pitchFamily="50" charset="0"/>
                <a:ea typeface="Geneva" pitchFamily="126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9pPr>
          </a:lstStyle>
          <a:p>
            <a:fld id="{B72D68AD-5EA8-3543-912F-122C2B35DEA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Meyer Logo 2015.jpg">
            <a:extLst>
              <a:ext uri="{FF2B5EF4-FFF2-40B4-BE49-F238E27FC236}">
                <a16:creationId xmlns:a16="http://schemas.microsoft.com/office/drawing/2014/main" id="{232D66DD-B39D-F042-99EA-B605578AC9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63" y="4776405"/>
            <a:ext cx="1434138" cy="25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94E14DC-221D-F54F-8934-01CAC71444D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429000" y="730293"/>
            <a:ext cx="3095625" cy="3878528"/>
          </a:xfrm>
        </p:spPr>
        <p:txBody>
          <a:bodyPr lIns="0" tIns="180000" rIns="0" bIns="180000"/>
          <a:lstStyle>
            <a:lvl1pPr>
              <a:spcBef>
                <a:spcPts val="60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300"/>
              </a:spcBef>
              <a:spcAft>
                <a:spcPts val="300"/>
              </a:spcAft>
              <a:defRPr>
                <a:solidFill>
                  <a:schemeClr val="tx1"/>
                </a:solidFill>
              </a:defRPr>
            </a:lvl2pPr>
            <a:lvl3pPr>
              <a:spcBef>
                <a:spcPts val="300"/>
              </a:spcBef>
              <a:spcAft>
                <a:spcPts val="3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300"/>
              </a:spcBef>
              <a:spcAft>
                <a:spcPts val="300"/>
              </a:spcAft>
              <a:defRPr>
                <a:solidFill>
                  <a:schemeClr val="tx1"/>
                </a:solidFill>
              </a:defRPr>
            </a:lvl4pPr>
            <a:lvl5pPr>
              <a:spcBef>
                <a:spcPts val="300"/>
              </a:spcBef>
              <a:spcAft>
                <a:spcPts val="3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69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8" name="Picture 2" descr="Meyer Logo 2015.jpg">
            <a:extLst>
              <a:ext uri="{FF2B5EF4-FFF2-40B4-BE49-F238E27FC236}">
                <a16:creationId xmlns:a16="http://schemas.microsoft.com/office/drawing/2014/main" id="{1C1BB965-46D7-7F44-AB3A-E353B80583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63" y="4776405"/>
            <a:ext cx="1434138" cy="25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6">
            <a:extLst>
              <a:ext uri="{FF2B5EF4-FFF2-40B4-BE49-F238E27FC236}">
                <a16:creationId xmlns:a16="http://schemas.microsoft.com/office/drawing/2014/main" id="{30C93D59-C84E-DA4A-9B28-6E344A17D1A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943600" y="4541867"/>
            <a:ext cx="5810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125" kern="1200" smtClean="0">
                <a:solidFill>
                  <a:schemeClr val="tx2"/>
                </a:solidFill>
                <a:latin typeface="Gotham Narrow Light" pitchFamily="50" charset="0"/>
                <a:ea typeface="Geneva" pitchFamily="126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9pPr>
          </a:lstStyle>
          <a:p>
            <a:fld id="{B72D68AD-5EA8-3543-912F-122C2B35DE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516774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3375" y="729605"/>
            <a:ext cx="6191250" cy="3879215"/>
          </a:xfrm>
        </p:spPr>
        <p:txBody>
          <a:bodyPr/>
          <a:lstStyle>
            <a:lvl1pPr marL="0" indent="0">
              <a:buNone/>
              <a:defRPr sz="12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7E1E802-9C78-8F4C-B28F-1431E3B6F83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943600" y="4541867"/>
            <a:ext cx="5810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125" kern="1200" smtClean="0">
                <a:solidFill>
                  <a:schemeClr val="tx2"/>
                </a:solidFill>
                <a:latin typeface="Gotham Narrow Light" pitchFamily="50" charset="0"/>
                <a:ea typeface="Geneva" pitchFamily="126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9pPr>
          </a:lstStyle>
          <a:p>
            <a:fld id="{B72D68AD-5EA8-3543-912F-122C2B35DEA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 descr="Meyer Logo 2015.jpg">
            <a:extLst>
              <a:ext uri="{FF2B5EF4-FFF2-40B4-BE49-F238E27FC236}">
                <a16:creationId xmlns:a16="http://schemas.microsoft.com/office/drawing/2014/main" id="{5C60BC71-3CF6-5246-AF8B-F134868438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63" y="4776405"/>
            <a:ext cx="1434138" cy="25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975B895F-7B31-EE47-8C36-DEC466E71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5" y="1"/>
            <a:ext cx="6191249" cy="720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407207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-Third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E90FC3F-1626-D24B-A793-C7166B671031}"/>
              </a:ext>
            </a:extLst>
          </p:cNvPr>
          <p:cNvGrpSpPr/>
          <p:nvPr userDrawn="1"/>
        </p:nvGrpSpPr>
        <p:grpSpPr>
          <a:xfrm>
            <a:off x="0" y="0"/>
            <a:ext cx="2556178" cy="5144400"/>
            <a:chOff x="0" y="0"/>
            <a:chExt cx="2556178" cy="514440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927D919D-B13C-0B42-9F8B-1D52DB01C51D}"/>
                </a:ext>
              </a:extLst>
            </p:cNvPr>
            <p:cNvSpPr/>
            <p:nvPr userDrawn="1"/>
          </p:nvSpPr>
          <p:spPr bwMode="auto">
            <a:xfrm>
              <a:off x="0" y="0"/>
              <a:ext cx="2014695" cy="5144400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360000" rIns="360000" bIns="360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7FAE7E47-54AD-9B49-8FA6-D043E3A6CFC3}"/>
                </a:ext>
              </a:extLst>
            </p:cNvPr>
            <p:cNvPicPr>
              <a:picLocks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6200000">
              <a:off x="-285573" y="2301751"/>
              <a:ext cx="5143502" cy="540000"/>
            </a:xfrm>
            <a:prstGeom prst="rect">
              <a:avLst/>
            </a:prstGeom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2280" y="730293"/>
            <a:ext cx="3972343" cy="3878528"/>
          </a:xfrm>
        </p:spPr>
        <p:txBody>
          <a:bodyPr lIns="180000" tIns="0" bIns="0"/>
          <a:lstStyle>
            <a:lvl1pPr>
              <a:spcBef>
                <a:spcPts val="60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300"/>
              </a:spcBef>
              <a:spcAft>
                <a:spcPts val="300"/>
              </a:spcAft>
              <a:defRPr>
                <a:solidFill>
                  <a:schemeClr val="tx1"/>
                </a:solidFill>
              </a:defRPr>
            </a:lvl2pPr>
            <a:lvl3pPr>
              <a:spcBef>
                <a:spcPts val="300"/>
              </a:spcBef>
              <a:spcAft>
                <a:spcPts val="3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300"/>
              </a:spcBef>
              <a:spcAft>
                <a:spcPts val="300"/>
              </a:spcAft>
              <a:defRPr>
                <a:solidFill>
                  <a:schemeClr val="tx1"/>
                </a:solidFill>
              </a:defRPr>
            </a:lvl4pPr>
            <a:lvl5pPr>
              <a:spcBef>
                <a:spcPts val="300"/>
              </a:spcBef>
              <a:spcAft>
                <a:spcPts val="3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11A4C84-AD67-FD4F-9C2E-22C21AF38C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899" y="0"/>
            <a:ext cx="1943101" cy="5143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60000" rIns="360000" bIns="36000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D9FAC6-79B6-4C4D-86F2-EA8A85A72C7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943600" y="4541867"/>
            <a:ext cx="5810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125" kern="1200" smtClean="0">
                <a:solidFill>
                  <a:schemeClr val="tx2"/>
                </a:solidFill>
                <a:latin typeface="Gotham Narrow Light" pitchFamily="50" charset="0"/>
                <a:ea typeface="Geneva" pitchFamily="126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9pPr>
          </a:lstStyle>
          <a:p>
            <a:fld id="{B72D68AD-5EA8-3543-912F-122C2B35DEA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232D66DD-B39D-F042-99EA-B605578AC92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271193" y="4776405"/>
            <a:ext cx="1416077" cy="25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8835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-Third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101DDA6C-D7CE-C24A-AC58-A1762261567E}"/>
              </a:ext>
            </a:extLst>
          </p:cNvPr>
          <p:cNvGrpSpPr/>
          <p:nvPr userDrawn="1"/>
        </p:nvGrpSpPr>
        <p:grpSpPr>
          <a:xfrm>
            <a:off x="0" y="0"/>
            <a:ext cx="6873429" cy="1721170"/>
            <a:chOff x="0" y="0"/>
            <a:chExt cx="6873429" cy="172117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927D919D-B13C-0B42-9F8B-1D52DB01C51D}"/>
                </a:ext>
              </a:extLst>
            </p:cNvPr>
            <p:cNvSpPr/>
            <p:nvPr userDrawn="1"/>
          </p:nvSpPr>
          <p:spPr bwMode="auto">
            <a:xfrm>
              <a:off x="0" y="0"/>
              <a:ext cx="6858000" cy="1180681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360000" rIns="360000" bIns="360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EA702CE7-E1FC-5D4A-A2E7-25919CBC9A9E}"/>
                </a:ext>
              </a:extLst>
            </p:cNvPr>
            <p:cNvPicPr>
              <a:picLocks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0" y="1181170"/>
              <a:ext cx="6873429" cy="540000"/>
            </a:xfrm>
            <a:prstGeom prst="rect">
              <a:avLst/>
            </a:prstGeom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728317"/>
            <a:ext cx="6191249" cy="2880504"/>
          </a:xfrm>
        </p:spPr>
        <p:txBody>
          <a:bodyPr lIns="180000" tIns="180000" bIns="0"/>
          <a:lstStyle>
            <a:lvl1pPr>
              <a:spcBef>
                <a:spcPts val="60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300"/>
              </a:spcBef>
              <a:spcAft>
                <a:spcPts val="300"/>
              </a:spcAft>
              <a:defRPr>
                <a:solidFill>
                  <a:schemeClr val="tx1"/>
                </a:solidFill>
              </a:defRPr>
            </a:lvl2pPr>
            <a:lvl3pPr>
              <a:spcBef>
                <a:spcPts val="300"/>
              </a:spcBef>
              <a:spcAft>
                <a:spcPts val="3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300"/>
              </a:spcBef>
              <a:spcAft>
                <a:spcPts val="300"/>
              </a:spcAft>
              <a:defRPr>
                <a:solidFill>
                  <a:schemeClr val="tx1"/>
                </a:solidFill>
              </a:defRPr>
            </a:lvl4pPr>
            <a:lvl5pPr>
              <a:spcBef>
                <a:spcPts val="300"/>
              </a:spcBef>
              <a:spcAft>
                <a:spcPts val="3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11A4C84-AD67-FD4F-9C2E-22C21AF38C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899" y="1"/>
            <a:ext cx="6181726" cy="1718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60000" rIns="360000" bIns="540000" numCol="1" anchor="b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D9FAC6-79B6-4C4D-86F2-EA8A85A72C7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943600" y="4541867"/>
            <a:ext cx="5810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125" kern="1200" smtClean="0">
                <a:solidFill>
                  <a:schemeClr val="tx2"/>
                </a:solidFill>
                <a:latin typeface="Gotham Narrow Light" pitchFamily="50" charset="0"/>
                <a:ea typeface="Geneva" pitchFamily="126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Geneva" pitchFamily="126" charset="-128"/>
                <a:cs typeface="+mn-cs"/>
              </a:defRPr>
            </a:lvl9pPr>
          </a:lstStyle>
          <a:p>
            <a:fld id="{B72D68AD-5EA8-3543-912F-122C2B35DEA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232D66DD-B39D-F042-99EA-B605578AC92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271193" y="4778071"/>
            <a:ext cx="1416077" cy="253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1529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3375" y="1"/>
            <a:ext cx="6191249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90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730293"/>
            <a:ext cx="6191249" cy="387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80000" rIns="0" bIns="1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0" y="722238"/>
            <a:ext cx="6858000" cy="0"/>
          </a:xfrm>
          <a:prstGeom prst="line">
            <a:avLst/>
          </a:prstGeom>
          <a:noFill/>
          <a:ln w="6350">
            <a:solidFill>
              <a:srgbClr val="B4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013" dirty="0"/>
          </a:p>
        </p:txBody>
      </p:sp>
      <p:sp>
        <p:nvSpPr>
          <p:cNvPr id="1032" name="Line 9"/>
          <p:cNvSpPr>
            <a:spLocks noChangeShapeType="1"/>
          </p:cNvSpPr>
          <p:nvPr/>
        </p:nvSpPr>
        <p:spPr bwMode="auto">
          <a:xfrm>
            <a:off x="0" y="4608702"/>
            <a:ext cx="6858000" cy="0"/>
          </a:xfrm>
          <a:prstGeom prst="line">
            <a:avLst/>
          </a:prstGeom>
          <a:noFill/>
          <a:ln w="6350">
            <a:solidFill>
              <a:srgbClr val="B4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365653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93" r:id="rId2"/>
    <p:sldLayoutId id="2147483681" r:id="rId3"/>
    <p:sldLayoutId id="2147483710" r:id="rId4"/>
    <p:sldLayoutId id="2147483707" r:id="rId5"/>
    <p:sldLayoutId id="2147483709" r:id="rId6"/>
    <p:sldLayoutId id="2147483688" r:id="rId7"/>
    <p:sldLayoutId id="2147483706" r:id="rId8"/>
    <p:sldLayoutId id="2147483708" r:id="rId9"/>
  </p:sldLayoutIdLst>
  <p:hf hdr="0" dt="0"/>
  <p:txStyles>
    <p:titleStyle>
      <a:lvl1pPr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Gotham Narrow Light"/>
          <a:ea typeface="Geneva" charset="0"/>
          <a:cs typeface="Gotham Narrow Light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125">
          <a:solidFill>
            <a:schemeClr val="tx2"/>
          </a:solidFill>
          <a:latin typeface="Gotham Narrow Light" pitchFamily="50" charset="0"/>
          <a:ea typeface="Geneva" charset="0"/>
          <a:cs typeface="Gotham Narrow Light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125">
          <a:solidFill>
            <a:schemeClr val="tx2"/>
          </a:solidFill>
          <a:latin typeface="Gotham Narrow Light" pitchFamily="50" charset="0"/>
          <a:ea typeface="Geneva" charset="0"/>
          <a:cs typeface="Gotham Narrow Light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125">
          <a:solidFill>
            <a:schemeClr val="tx2"/>
          </a:solidFill>
          <a:latin typeface="Gotham Narrow Light" pitchFamily="50" charset="0"/>
          <a:ea typeface="Geneva" charset="0"/>
          <a:cs typeface="Gotham Narrow Light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125">
          <a:solidFill>
            <a:schemeClr val="tx2"/>
          </a:solidFill>
          <a:latin typeface="Gotham Narrow Light" pitchFamily="50" charset="0"/>
          <a:ea typeface="Geneva" charset="0"/>
          <a:cs typeface="Gotham Narrow Light" pitchFamily="50" charset="0"/>
        </a:defRPr>
      </a:lvl5pPr>
      <a:lvl6pPr marL="257175" algn="l" rtl="0" eaLnBrk="1" fontAlgn="base" hangingPunct="1">
        <a:spcBef>
          <a:spcPct val="0"/>
        </a:spcBef>
        <a:spcAft>
          <a:spcPct val="0"/>
        </a:spcAft>
        <a:defRPr sz="1125" b="1">
          <a:solidFill>
            <a:schemeClr val="tx2"/>
          </a:solidFill>
          <a:latin typeface="Tahoma" charset="0"/>
        </a:defRPr>
      </a:lvl6pPr>
      <a:lvl7pPr marL="514350" algn="l" rtl="0" eaLnBrk="1" fontAlgn="base" hangingPunct="1">
        <a:spcBef>
          <a:spcPct val="0"/>
        </a:spcBef>
        <a:spcAft>
          <a:spcPct val="0"/>
        </a:spcAft>
        <a:defRPr sz="1125" b="1">
          <a:solidFill>
            <a:schemeClr val="tx2"/>
          </a:solidFill>
          <a:latin typeface="Tahoma" charset="0"/>
        </a:defRPr>
      </a:lvl7pPr>
      <a:lvl8pPr marL="771525" algn="l" rtl="0" eaLnBrk="1" fontAlgn="base" hangingPunct="1">
        <a:spcBef>
          <a:spcPct val="0"/>
        </a:spcBef>
        <a:spcAft>
          <a:spcPct val="0"/>
        </a:spcAft>
        <a:defRPr sz="1125" b="1">
          <a:solidFill>
            <a:schemeClr val="tx2"/>
          </a:solidFill>
          <a:latin typeface="Tahoma" charset="0"/>
        </a:defRPr>
      </a:lvl8pPr>
      <a:lvl9pPr marL="1028700" algn="l" rtl="0" eaLnBrk="1" fontAlgn="base" hangingPunct="1">
        <a:spcBef>
          <a:spcPct val="0"/>
        </a:spcBef>
        <a:spcAft>
          <a:spcPct val="0"/>
        </a:spcAft>
        <a:defRPr sz="1125" b="1">
          <a:solidFill>
            <a:schemeClr val="tx2"/>
          </a:solidFill>
          <a:latin typeface="Tahoma" charset="0"/>
        </a:defRPr>
      </a:lvl9pPr>
    </p:titleStyle>
    <p:bodyStyle>
      <a:lvl1pPr marL="179388" indent="-179388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Char char="–"/>
        <a:tabLst/>
        <a:defRPr sz="1200">
          <a:solidFill>
            <a:schemeClr val="tx1"/>
          </a:solidFill>
          <a:latin typeface="Gotham Narrow Light"/>
          <a:ea typeface="Geneva" charset="0"/>
          <a:cs typeface="Gotham Narrow Light"/>
        </a:defRPr>
      </a:lvl1pPr>
      <a:lvl2pPr marL="355600" indent="-176213" algn="l" rtl="0" eaLnBrk="1" fontAlgn="base" hangingPunct="1">
        <a:spcBef>
          <a:spcPts val="300"/>
        </a:spcBef>
        <a:spcAft>
          <a:spcPts val="300"/>
        </a:spcAft>
        <a:buClr>
          <a:schemeClr val="tx2"/>
        </a:buClr>
        <a:buChar char="–"/>
        <a:tabLst/>
        <a:defRPr sz="1000">
          <a:solidFill>
            <a:schemeClr val="tx1"/>
          </a:solidFill>
          <a:latin typeface="Gotham Narrow Light"/>
          <a:ea typeface="Geneva" charset="0"/>
          <a:cs typeface="Gotham Narrow Light"/>
        </a:defRPr>
      </a:lvl2pPr>
      <a:lvl3pPr marL="536575" indent="-180975" algn="l" rtl="0" eaLnBrk="1" fontAlgn="base" hangingPunct="1">
        <a:spcBef>
          <a:spcPts val="300"/>
        </a:spcBef>
        <a:spcAft>
          <a:spcPts val="300"/>
        </a:spcAft>
        <a:buClr>
          <a:schemeClr val="tx2"/>
        </a:buClr>
        <a:buChar char="–"/>
        <a:tabLst/>
        <a:defRPr sz="1000">
          <a:solidFill>
            <a:schemeClr val="tx1"/>
          </a:solidFill>
          <a:latin typeface="Gotham Narrow Light"/>
          <a:ea typeface="Geneva" charset="0"/>
          <a:cs typeface="Gotham Narrow Light"/>
        </a:defRPr>
      </a:lvl3pPr>
      <a:lvl4pPr marL="712788" indent="-176213" algn="l" rtl="0" eaLnBrk="1" fontAlgn="base" hangingPunct="1">
        <a:spcBef>
          <a:spcPts val="300"/>
        </a:spcBef>
        <a:spcAft>
          <a:spcPts val="300"/>
        </a:spcAft>
        <a:buClr>
          <a:schemeClr val="tx2"/>
        </a:buClr>
        <a:buChar char="–"/>
        <a:tabLst/>
        <a:defRPr sz="1000">
          <a:solidFill>
            <a:schemeClr val="tx1"/>
          </a:solidFill>
          <a:latin typeface="Gotham Narrow Light"/>
          <a:ea typeface="Geneva" charset="0"/>
          <a:cs typeface="Gotham Narrow Light"/>
        </a:defRPr>
      </a:lvl4pPr>
      <a:lvl5pPr marL="847725" indent="-134938" algn="l" rtl="0" eaLnBrk="1" fontAlgn="base" hangingPunct="1">
        <a:spcBef>
          <a:spcPts val="300"/>
        </a:spcBef>
        <a:spcAft>
          <a:spcPts val="300"/>
        </a:spcAft>
        <a:buClr>
          <a:schemeClr val="tx2"/>
        </a:buClr>
        <a:buChar char="–"/>
        <a:tabLst/>
        <a:defRPr sz="1000">
          <a:solidFill>
            <a:schemeClr val="tx1"/>
          </a:solidFill>
          <a:latin typeface="Gotham Narrow Light"/>
          <a:ea typeface="Geneva" charset="0"/>
          <a:cs typeface="Gotham Narrow Light"/>
        </a:defRPr>
      </a:lvl5pPr>
      <a:lvl6pPr marL="1222475" indent="-107156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563">
          <a:solidFill>
            <a:schemeClr val="tx1"/>
          </a:solidFill>
          <a:latin typeface="+mn-lt"/>
        </a:defRPr>
      </a:lvl6pPr>
      <a:lvl7pPr marL="1479650" indent="-107156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563">
          <a:solidFill>
            <a:schemeClr val="tx1"/>
          </a:solidFill>
          <a:latin typeface="+mn-lt"/>
        </a:defRPr>
      </a:lvl7pPr>
      <a:lvl8pPr marL="1736825" indent="-107156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563">
          <a:solidFill>
            <a:schemeClr val="tx1"/>
          </a:solidFill>
          <a:latin typeface="+mn-lt"/>
        </a:defRPr>
      </a:lvl8pPr>
      <a:lvl9pPr marL="1994000" indent="-107156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56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160" userDrawn="1">
          <p15:clr>
            <a:srgbClr val="F26B43"/>
          </p15:clr>
        </p15:guide>
        <p15:guide id="2" pos="210" userDrawn="1">
          <p15:clr>
            <a:srgbClr val="F26B43"/>
          </p15:clr>
        </p15:guide>
        <p15:guide id="3" pos="4110" userDrawn="1">
          <p15:clr>
            <a:srgbClr val="F26B43"/>
          </p15:clr>
        </p15:guide>
        <p15:guide id="4" orient="horz" pos="1620" userDrawn="1">
          <p15:clr>
            <a:srgbClr val="F26B43"/>
          </p15:clr>
        </p15:guide>
        <p15:guide id="5" orient="horz" pos="311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DB095B-0199-F146-82FB-1E0DE0ADF5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Managing Your Career Today &amp; Tomorrow &amp; The Day After That</a:t>
            </a:r>
          </a:p>
        </p:txBody>
      </p:sp>
    </p:spTree>
    <p:extLst>
      <p:ext uri="{BB962C8B-B14F-4D97-AF65-F5344CB8AC3E}">
        <p14:creationId xmlns:p14="http://schemas.microsoft.com/office/powerpoint/2010/main" val="296399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8151EC2-6410-4A59-894D-2DD6C2DBD6F7}"/>
              </a:ext>
            </a:extLst>
          </p:cNvPr>
          <p:cNvSpPr txBox="1">
            <a:spLocks/>
          </p:cNvSpPr>
          <p:nvPr/>
        </p:nvSpPr>
        <p:spPr>
          <a:xfrm>
            <a:off x="6381750" y="4206951"/>
            <a:ext cx="339042" cy="205383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72D68AD-5EA8-3543-912F-122C2B35DEA0}" type="slidenum">
              <a:rPr lang="en-US" sz="750">
                <a:solidFill>
                  <a:schemeClr val="bg1"/>
                </a:solidFill>
              </a:rPr>
              <a:pPr algn="r"/>
              <a:t>2</a:t>
            </a:fld>
            <a:endParaRPr lang="en-US" sz="75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84C90-E6D3-48A6-BF11-A9E973B1B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6" y="1728317"/>
            <a:ext cx="2450018" cy="2880504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>
                <a:solidFill>
                  <a:schemeClr val="accent1"/>
                </a:solidFill>
              </a:rPr>
              <a:t>Yes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286EA4-7870-4213-999A-2377204FA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You Well Positioned?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FE89F49-14E6-46AB-9C5F-12BFA4C7CB20}"/>
              </a:ext>
            </a:extLst>
          </p:cNvPr>
          <p:cNvSpPr txBox="1">
            <a:spLocks/>
          </p:cNvSpPr>
          <p:nvPr/>
        </p:nvSpPr>
        <p:spPr bwMode="auto">
          <a:xfrm>
            <a:off x="3931732" y="1728317"/>
            <a:ext cx="2450018" cy="2880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0000" tIns="180000" rIns="0" bIns="0" numCol="1" anchor="t" anchorCtr="0" compatLnSpc="1">
            <a:prstTxWarp prst="textNoShape">
              <a:avLst/>
            </a:prstTxWarp>
          </a:bodyPr>
          <a:lstStyle>
            <a:lvl1pPr marL="179388" indent="-179388" algn="l" rtl="0" eaLnBrk="1" fontAlgn="base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Char char="–"/>
              <a:tabLst/>
              <a:defRPr sz="1200">
                <a:solidFill>
                  <a:schemeClr val="tx1"/>
                </a:solidFill>
                <a:latin typeface="Gotham Narrow Light"/>
                <a:ea typeface="Geneva" charset="0"/>
                <a:cs typeface="Gotham Narrow Light"/>
              </a:defRPr>
            </a:lvl1pPr>
            <a:lvl2pPr marL="355600" indent="-176213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Char char="–"/>
              <a:tabLst/>
              <a:defRPr sz="1000">
                <a:solidFill>
                  <a:schemeClr val="tx1"/>
                </a:solidFill>
                <a:latin typeface="Gotham Narrow Light"/>
                <a:ea typeface="Geneva" charset="0"/>
                <a:cs typeface="Gotham Narrow Light"/>
              </a:defRPr>
            </a:lvl2pPr>
            <a:lvl3pPr marL="536575" indent="-180975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Char char="–"/>
              <a:tabLst/>
              <a:defRPr sz="1000">
                <a:solidFill>
                  <a:schemeClr val="tx1"/>
                </a:solidFill>
                <a:latin typeface="Gotham Narrow Light"/>
                <a:ea typeface="Geneva" charset="0"/>
                <a:cs typeface="Gotham Narrow Light"/>
              </a:defRPr>
            </a:lvl3pPr>
            <a:lvl4pPr marL="712788" indent="-176213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Char char="–"/>
              <a:tabLst/>
              <a:defRPr sz="1000">
                <a:solidFill>
                  <a:schemeClr val="tx1"/>
                </a:solidFill>
                <a:latin typeface="Gotham Narrow Light"/>
                <a:ea typeface="Geneva" charset="0"/>
                <a:cs typeface="Gotham Narrow Light"/>
              </a:defRPr>
            </a:lvl4pPr>
            <a:lvl5pPr marL="847725" indent="-134938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Char char="–"/>
              <a:tabLst/>
              <a:defRPr sz="1000">
                <a:solidFill>
                  <a:schemeClr val="tx1"/>
                </a:solidFill>
                <a:latin typeface="Gotham Narrow Light"/>
                <a:ea typeface="Geneva" charset="0"/>
                <a:cs typeface="Gotham Narrow Light"/>
              </a:defRPr>
            </a:lvl5pPr>
            <a:lvl6pPr marL="1222475" indent="-10715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563">
                <a:solidFill>
                  <a:schemeClr val="tx1"/>
                </a:solidFill>
                <a:latin typeface="+mn-lt"/>
              </a:defRPr>
            </a:lvl6pPr>
            <a:lvl7pPr marL="1479650" indent="-10715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563">
                <a:solidFill>
                  <a:schemeClr val="tx1"/>
                </a:solidFill>
                <a:latin typeface="+mn-lt"/>
              </a:defRPr>
            </a:lvl7pPr>
            <a:lvl8pPr marL="1736825" indent="-10715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563">
                <a:solidFill>
                  <a:schemeClr val="tx1"/>
                </a:solidFill>
                <a:latin typeface="+mn-lt"/>
              </a:defRPr>
            </a:lvl8pPr>
            <a:lvl9pPr marL="1994000" indent="-10715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563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4000" kern="0" dirty="0">
                <a:solidFill>
                  <a:schemeClr val="accent1"/>
                </a:solidFill>
              </a:rPr>
              <a:t>No</a:t>
            </a:r>
            <a:endParaRPr lang="en-US" kern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383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8151EC2-6410-4A59-894D-2DD6C2DBD6F7}"/>
              </a:ext>
            </a:extLst>
          </p:cNvPr>
          <p:cNvSpPr txBox="1">
            <a:spLocks/>
          </p:cNvSpPr>
          <p:nvPr/>
        </p:nvSpPr>
        <p:spPr>
          <a:xfrm>
            <a:off x="6381750" y="4206951"/>
            <a:ext cx="339042" cy="205383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72D68AD-5EA8-3543-912F-122C2B35DEA0}" type="slidenum">
              <a:rPr lang="en-US" sz="750">
                <a:solidFill>
                  <a:schemeClr val="bg1"/>
                </a:solidFill>
              </a:rPr>
              <a:pPr algn="r"/>
              <a:t>3</a:t>
            </a:fld>
            <a:endParaRPr lang="en-US" sz="75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84C90-E6D3-48A6-BF11-A9E973B1B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6" y="1728317"/>
            <a:ext cx="2450018" cy="2880504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>
                <a:solidFill>
                  <a:schemeClr val="accent1"/>
                </a:solidFill>
              </a:rPr>
              <a:t>Yes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286EA4-7870-4213-999A-2377204FA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You at Risk in Your Job?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FE89F49-14E6-46AB-9C5F-12BFA4C7CB20}"/>
              </a:ext>
            </a:extLst>
          </p:cNvPr>
          <p:cNvSpPr txBox="1">
            <a:spLocks/>
          </p:cNvSpPr>
          <p:nvPr/>
        </p:nvSpPr>
        <p:spPr bwMode="auto">
          <a:xfrm>
            <a:off x="3931732" y="1728317"/>
            <a:ext cx="2450018" cy="2880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0000" tIns="180000" rIns="0" bIns="0" numCol="1" anchor="t" anchorCtr="0" compatLnSpc="1">
            <a:prstTxWarp prst="textNoShape">
              <a:avLst/>
            </a:prstTxWarp>
          </a:bodyPr>
          <a:lstStyle>
            <a:lvl1pPr marL="179388" indent="-179388" algn="l" rtl="0" eaLnBrk="1" fontAlgn="base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Char char="–"/>
              <a:tabLst/>
              <a:defRPr sz="1200">
                <a:solidFill>
                  <a:schemeClr val="tx1"/>
                </a:solidFill>
                <a:latin typeface="Gotham Narrow Light"/>
                <a:ea typeface="Geneva" charset="0"/>
                <a:cs typeface="Gotham Narrow Light"/>
              </a:defRPr>
            </a:lvl1pPr>
            <a:lvl2pPr marL="355600" indent="-176213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Char char="–"/>
              <a:tabLst/>
              <a:defRPr sz="1000">
                <a:solidFill>
                  <a:schemeClr val="tx1"/>
                </a:solidFill>
                <a:latin typeface="Gotham Narrow Light"/>
                <a:ea typeface="Geneva" charset="0"/>
                <a:cs typeface="Gotham Narrow Light"/>
              </a:defRPr>
            </a:lvl2pPr>
            <a:lvl3pPr marL="536575" indent="-180975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Char char="–"/>
              <a:tabLst/>
              <a:defRPr sz="1000">
                <a:solidFill>
                  <a:schemeClr val="tx1"/>
                </a:solidFill>
                <a:latin typeface="Gotham Narrow Light"/>
                <a:ea typeface="Geneva" charset="0"/>
                <a:cs typeface="Gotham Narrow Light"/>
              </a:defRPr>
            </a:lvl3pPr>
            <a:lvl4pPr marL="712788" indent="-176213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Char char="–"/>
              <a:tabLst/>
              <a:defRPr sz="1000">
                <a:solidFill>
                  <a:schemeClr val="tx1"/>
                </a:solidFill>
                <a:latin typeface="Gotham Narrow Light"/>
                <a:ea typeface="Geneva" charset="0"/>
                <a:cs typeface="Gotham Narrow Light"/>
              </a:defRPr>
            </a:lvl4pPr>
            <a:lvl5pPr marL="847725" indent="-134938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Char char="–"/>
              <a:tabLst/>
              <a:defRPr sz="1000">
                <a:solidFill>
                  <a:schemeClr val="tx1"/>
                </a:solidFill>
                <a:latin typeface="Gotham Narrow Light"/>
                <a:ea typeface="Geneva" charset="0"/>
                <a:cs typeface="Gotham Narrow Light"/>
              </a:defRPr>
            </a:lvl5pPr>
            <a:lvl6pPr marL="1222475" indent="-10715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563">
                <a:solidFill>
                  <a:schemeClr val="tx1"/>
                </a:solidFill>
                <a:latin typeface="+mn-lt"/>
              </a:defRPr>
            </a:lvl6pPr>
            <a:lvl7pPr marL="1479650" indent="-10715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563">
                <a:solidFill>
                  <a:schemeClr val="tx1"/>
                </a:solidFill>
                <a:latin typeface="+mn-lt"/>
              </a:defRPr>
            </a:lvl7pPr>
            <a:lvl8pPr marL="1736825" indent="-10715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563">
                <a:solidFill>
                  <a:schemeClr val="tx1"/>
                </a:solidFill>
                <a:latin typeface="+mn-lt"/>
              </a:defRPr>
            </a:lvl8pPr>
            <a:lvl9pPr marL="1994000" indent="-10715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563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4000" kern="0" dirty="0">
                <a:solidFill>
                  <a:schemeClr val="accent1"/>
                </a:solidFill>
              </a:rPr>
              <a:t>No</a:t>
            </a:r>
            <a:endParaRPr lang="en-US" kern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121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8151EC2-6410-4A59-894D-2DD6C2DBD6F7}"/>
              </a:ext>
            </a:extLst>
          </p:cNvPr>
          <p:cNvSpPr txBox="1">
            <a:spLocks/>
          </p:cNvSpPr>
          <p:nvPr/>
        </p:nvSpPr>
        <p:spPr>
          <a:xfrm>
            <a:off x="6381750" y="4206951"/>
            <a:ext cx="339042" cy="205383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72D68AD-5EA8-3543-912F-122C2B35DEA0}" type="slidenum">
              <a:rPr lang="en-US" sz="750">
                <a:solidFill>
                  <a:schemeClr val="bg1"/>
                </a:solidFill>
              </a:rPr>
              <a:pPr algn="r"/>
              <a:t>4</a:t>
            </a:fld>
            <a:endParaRPr lang="en-US" sz="750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286EA4-7870-4213-999A-2377204FA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Ensure success at work!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F06B79-6A0C-4728-88E0-AF496F5DA732}"/>
              </a:ext>
            </a:extLst>
          </p:cNvPr>
          <p:cNvSpPr txBox="1"/>
          <p:nvPr/>
        </p:nvSpPr>
        <p:spPr>
          <a:xfrm>
            <a:off x="342900" y="1926423"/>
            <a:ext cx="61087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Gotham Narrow Light" pitchFamily="50" charset="0"/>
              <a:buChar char="–"/>
            </a:pPr>
            <a:r>
              <a:rPr lang="en-US" sz="1400" dirty="0">
                <a:latin typeface="Gotham Narrow Light" pitchFamily="50" charset="0"/>
              </a:rPr>
              <a:t>Hire the right people, onboard them well</a:t>
            </a:r>
          </a:p>
          <a:p>
            <a:pPr marL="742950" lvl="1" indent="-285750">
              <a:buClr>
                <a:schemeClr val="accent1"/>
              </a:buClr>
              <a:buFont typeface="Gotham Narrow Light" pitchFamily="50" charset="0"/>
              <a:buChar char="–"/>
            </a:pPr>
            <a:r>
              <a:rPr lang="en-US" sz="1400" dirty="0">
                <a:latin typeface="Gotham Narrow Light" pitchFamily="50" charset="0"/>
              </a:rPr>
              <a:t>Full time, part time, interim, project work</a:t>
            </a:r>
          </a:p>
          <a:p>
            <a:pPr marL="285750" indent="-285750">
              <a:buClr>
                <a:schemeClr val="accent1"/>
              </a:buClr>
              <a:buFont typeface="Gotham Narrow Light" pitchFamily="50" charset="0"/>
              <a:buChar char="–"/>
            </a:pPr>
            <a:endParaRPr lang="en-US" sz="1400" dirty="0">
              <a:latin typeface="Gotham Narrow Light" pitchFamily="50" charset="0"/>
            </a:endParaRPr>
          </a:p>
          <a:p>
            <a:pPr marL="285750" indent="-285750">
              <a:buClr>
                <a:schemeClr val="accent1"/>
              </a:buClr>
              <a:buFont typeface="Gotham Narrow Light" pitchFamily="50" charset="0"/>
              <a:buChar char="–"/>
            </a:pPr>
            <a:r>
              <a:rPr lang="en-US" sz="1400" dirty="0">
                <a:latin typeface="Gotham Narrow Light" pitchFamily="50" charset="0"/>
              </a:rPr>
              <a:t>Provide flexibility and support to your teams</a:t>
            </a:r>
          </a:p>
          <a:p>
            <a:pPr marL="285750" indent="-285750">
              <a:buClr>
                <a:schemeClr val="accent1"/>
              </a:buClr>
              <a:buFont typeface="Gotham Narrow Light" pitchFamily="50" charset="0"/>
              <a:buChar char="–"/>
            </a:pPr>
            <a:endParaRPr lang="en-US" sz="1400" dirty="0">
              <a:latin typeface="Gotham Narrow Light" pitchFamily="50" charset="0"/>
            </a:endParaRPr>
          </a:p>
          <a:p>
            <a:pPr marL="285750" indent="-285750">
              <a:buClr>
                <a:schemeClr val="accent1"/>
              </a:buClr>
              <a:buFont typeface="Gotham Narrow Light" pitchFamily="50" charset="0"/>
              <a:buChar char="–"/>
            </a:pPr>
            <a:r>
              <a:rPr lang="en-US" sz="1400" dirty="0">
                <a:latin typeface="Gotham Narrow Light" pitchFamily="50" charset="0"/>
              </a:rPr>
              <a:t>Take an honest assessment of diversity</a:t>
            </a:r>
          </a:p>
          <a:p>
            <a:pPr marL="285750" indent="-285750">
              <a:buClr>
                <a:schemeClr val="accent1"/>
              </a:buClr>
              <a:buFont typeface="Gotham Narrow Light" pitchFamily="50" charset="0"/>
              <a:buChar char="–"/>
            </a:pPr>
            <a:endParaRPr lang="en-US" sz="1400" dirty="0">
              <a:latin typeface="Gotham Narrow Light" pitchFamily="50" charset="0"/>
            </a:endParaRPr>
          </a:p>
          <a:p>
            <a:pPr marL="285750" indent="-285750">
              <a:buClr>
                <a:schemeClr val="accent1"/>
              </a:buClr>
              <a:buFont typeface="Gotham Narrow Light" pitchFamily="50" charset="0"/>
              <a:buChar char="–"/>
            </a:pPr>
            <a:r>
              <a:rPr lang="en-US" sz="1400" dirty="0">
                <a:latin typeface="Gotham Narrow Light" pitchFamily="50" charset="0"/>
              </a:rPr>
              <a:t>Help your team upskill/differentiate/learn something new</a:t>
            </a:r>
          </a:p>
          <a:p>
            <a:pPr marL="285750" indent="-285750">
              <a:buClr>
                <a:schemeClr val="accent1"/>
              </a:buClr>
              <a:buFont typeface="Gotham Narrow Light" pitchFamily="50" charset="0"/>
              <a:buChar char="–"/>
            </a:pPr>
            <a:endParaRPr lang="en-US" sz="1400" dirty="0">
              <a:latin typeface="Gotham Narrow Light" pitchFamily="50" charset="0"/>
            </a:endParaRPr>
          </a:p>
          <a:p>
            <a:pPr marL="285750" indent="-285750">
              <a:buClr>
                <a:schemeClr val="accent1"/>
              </a:buClr>
              <a:buFont typeface="Gotham Narrow Light" pitchFamily="50" charset="0"/>
              <a:buChar char="–"/>
            </a:pPr>
            <a:r>
              <a:rPr lang="en-US" sz="1400" dirty="0">
                <a:latin typeface="Gotham Narrow Light" pitchFamily="50" charset="0"/>
              </a:rPr>
              <a:t>Use metrics to define their/your value &amp; contribution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Gotham Narrow Ligh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619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8151EC2-6410-4A59-894D-2DD6C2DBD6F7}"/>
              </a:ext>
            </a:extLst>
          </p:cNvPr>
          <p:cNvSpPr txBox="1">
            <a:spLocks/>
          </p:cNvSpPr>
          <p:nvPr/>
        </p:nvSpPr>
        <p:spPr>
          <a:xfrm>
            <a:off x="6381750" y="4206951"/>
            <a:ext cx="339042" cy="205383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72D68AD-5EA8-3543-912F-122C2B35DEA0}" type="slidenum">
              <a:rPr lang="en-US" sz="750">
                <a:solidFill>
                  <a:schemeClr val="bg1"/>
                </a:solidFill>
              </a:rPr>
              <a:pPr algn="r"/>
              <a:t>5</a:t>
            </a:fld>
            <a:endParaRPr lang="en-US" sz="750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286EA4-7870-4213-999A-2377204FA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Ensure your success!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F06B79-6A0C-4728-88E0-AF496F5DA732}"/>
              </a:ext>
            </a:extLst>
          </p:cNvPr>
          <p:cNvSpPr txBox="1"/>
          <p:nvPr/>
        </p:nvSpPr>
        <p:spPr>
          <a:xfrm>
            <a:off x="273050" y="1763239"/>
            <a:ext cx="6521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/>
              </a:buClr>
              <a:buFont typeface="Gotham Narrow Light" pitchFamily="50" charset="0"/>
              <a:buChar char="–"/>
            </a:pPr>
            <a:r>
              <a:rPr lang="en-US" sz="1400" dirty="0">
                <a:latin typeface="Gotham Narrow Light" pitchFamily="50" charset="0"/>
              </a:rPr>
              <a:t>First &amp; foremost: Be a top performer, achieve all your metrics </a:t>
            </a:r>
          </a:p>
          <a:p>
            <a:pPr marL="285750" indent="-285750">
              <a:buClr>
                <a:schemeClr val="tx2"/>
              </a:buClr>
              <a:buFont typeface="Gotham Narrow Light" pitchFamily="50" charset="0"/>
              <a:buChar char="–"/>
            </a:pPr>
            <a:r>
              <a:rPr lang="en-US" sz="1400" dirty="0">
                <a:latin typeface="Gotham Narrow Light" pitchFamily="50" charset="0"/>
              </a:rPr>
              <a:t>Be strategic about your career</a:t>
            </a:r>
          </a:p>
          <a:p>
            <a:pPr marL="742950" lvl="1" indent="-285750">
              <a:buClr>
                <a:schemeClr val="tx2"/>
              </a:buClr>
              <a:buFont typeface="Gotham Narrow Light" pitchFamily="50" charset="0"/>
              <a:buChar char="–"/>
            </a:pPr>
            <a:r>
              <a:rPr lang="en-US" sz="1400" dirty="0">
                <a:latin typeface="Gotham Narrow Light" pitchFamily="50" charset="0"/>
              </a:rPr>
              <a:t>What do you want?</a:t>
            </a:r>
          </a:p>
          <a:p>
            <a:pPr marL="742950" lvl="1" indent="-285750">
              <a:buClr>
                <a:schemeClr val="tx2"/>
              </a:buClr>
              <a:buFont typeface="Gotham Narrow Light" pitchFamily="50" charset="0"/>
              <a:buChar char="–"/>
            </a:pPr>
            <a:r>
              <a:rPr lang="en-US" sz="1400" dirty="0">
                <a:latin typeface="Gotham Narrow Light" pitchFamily="50" charset="0"/>
              </a:rPr>
              <a:t>What do you need to do to achieve this?</a:t>
            </a:r>
          </a:p>
          <a:p>
            <a:pPr marL="742950" lvl="1" indent="-285750">
              <a:buClr>
                <a:schemeClr val="tx2"/>
              </a:buClr>
              <a:buFont typeface="Gotham Narrow Light" pitchFamily="50" charset="0"/>
              <a:buChar char="–"/>
            </a:pPr>
            <a:r>
              <a:rPr lang="en-US" sz="1400" dirty="0">
                <a:latin typeface="Gotham Narrow Light" pitchFamily="50" charset="0"/>
              </a:rPr>
              <a:t>Who can help you achieve this?</a:t>
            </a:r>
          </a:p>
          <a:p>
            <a:pPr marL="1200150" lvl="2" indent="-285750">
              <a:buClr>
                <a:schemeClr val="tx2"/>
              </a:buClr>
              <a:buFont typeface="Gotham Narrow Light" pitchFamily="50" charset="0"/>
              <a:buChar char="–"/>
            </a:pPr>
            <a:r>
              <a:rPr lang="en-US" sz="1400" dirty="0">
                <a:latin typeface="Gotham Narrow Light" pitchFamily="50" charset="0"/>
              </a:rPr>
              <a:t>Find an influential sponsor </a:t>
            </a:r>
          </a:p>
          <a:p>
            <a:pPr marL="1200150" lvl="2" indent="-285750">
              <a:buClr>
                <a:schemeClr val="tx2"/>
              </a:buClr>
              <a:buFont typeface="Gotham Narrow Light" pitchFamily="50" charset="0"/>
              <a:buChar char="–"/>
            </a:pPr>
            <a:r>
              <a:rPr lang="en-US" sz="1400" dirty="0">
                <a:latin typeface="Gotham Narrow Light" pitchFamily="50" charset="0"/>
              </a:rPr>
              <a:t>Find a small &amp; powerful number of official/unofficial mentors</a:t>
            </a:r>
          </a:p>
          <a:p>
            <a:pPr marL="285750" indent="-285750">
              <a:buClr>
                <a:schemeClr val="tx2"/>
              </a:buClr>
              <a:buFont typeface="Gotham Narrow Light" pitchFamily="50" charset="0"/>
              <a:buChar char="–"/>
            </a:pPr>
            <a:r>
              <a:rPr lang="en-US" sz="1400" dirty="0">
                <a:latin typeface="Gotham Narrow Light" pitchFamily="50" charset="0"/>
              </a:rPr>
              <a:t>What skills will your firm need in 2021+?</a:t>
            </a:r>
          </a:p>
          <a:p>
            <a:pPr marL="285750" indent="-285750">
              <a:buClr>
                <a:schemeClr val="tx2"/>
              </a:buClr>
              <a:buFont typeface="Gotham Narrow Light" pitchFamily="50" charset="0"/>
              <a:buChar char="–"/>
            </a:pPr>
            <a:r>
              <a:rPr lang="en-US" sz="1400" dirty="0">
                <a:latin typeface="Gotham Narrow Light" pitchFamily="50" charset="0"/>
              </a:rPr>
              <a:t>Do you have those skills?</a:t>
            </a:r>
          </a:p>
          <a:p>
            <a:pPr marL="285750" indent="-285750">
              <a:buClr>
                <a:schemeClr val="tx2"/>
              </a:buClr>
              <a:buFont typeface="Gotham Narrow Light" pitchFamily="50" charset="0"/>
              <a:buChar char="–"/>
            </a:pPr>
            <a:r>
              <a:rPr lang="en-US" sz="1400" dirty="0">
                <a:latin typeface="Gotham Narrow Light" pitchFamily="50" charset="0"/>
              </a:rPr>
              <a:t>Honest self-assessment</a:t>
            </a:r>
          </a:p>
          <a:p>
            <a:pPr marL="285750" indent="-285750">
              <a:buClr>
                <a:schemeClr val="tx2"/>
              </a:buClr>
              <a:buFont typeface="Gotham Narrow Light" pitchFamily="50" charset="0"/>
              <a:buChar char="–"/>
            </a:pPr>
            <a:r>
              <a:rPr lang="en-US" sz="1400" dirty="0">
                <a:latin typeface="Gotham Narrow Light" pitchFamily="50" charset="0"/>
              </a:rPr>
              <a:t>Network all the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Gotham Narrow Ligh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174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531830"/>
            <a:ext cx="6181726" cy="2880504"/>
          </a:xfrm>
        </p:spPr>
        <p:txBody>
          <a:bodyPr numCol="1"/>
          <a:lstStyle/>
          <a:p>
            <a:pPr lvl="1" defTabSz="457772">
              <a:buFontTx/>
              <a:buChar char="–"/>
              <a:defRPr sz="1779">
                <a:solidFill>
                  <a:srgbClr val="5E6F7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lang="en-US" sz="1400" dirty="0">
                <a:solidFill>
                  <a:schemeClr val="accent6"/>
                </a:solidFill>
                <a:latin typeface="Gotham Narrow Light" pitchFamily="50" charset="0"/>
              </a:rPr>
              <a:t>What do you do best?</a:t>
            </a:r>
          </a:p>
          <a:p>
            <a:pPr lvl="1" defTabSz="457772">
              <a:buFontTx/>
              <a:buChar char="–"/>
              <a:defRPr sz="1779">
                <a:solidFill>
                  <a:srgbClr val="5E6F7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lang="en-US" sz="1400" dirty="0">
                <a:solidFill>
                  <a:schemeClr val="accent6"/>
                </a:solidFill>
                <a:latin typeface="Gotham Narrow Light" pitchFamily="50" charset="0"/>
              </a:rPr>
              <a:t>Network all the time</a:t>
            </a:r>
          </a:p>
          <a:p>
            <a:pPr lvl="2" defTabSz="457772">
              <a:defRPr sz="1779">
                <a:solidFill>
                  <a:srgbClr val="5E6F7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lang="en-US" sz="1400" dirty="0">
                <a:solidFill>
                  <a:schemeClr val="accent6"/>
                </a:solidFill>
                <a:latin typeface="Gotham Narrow Light" pitchFamily="50" charset="0"/>
              </a:rPr>
              <a:t>Offer something first, make it about them</a:t>
            </a:r>
          </a:p>
          <a:p>
            <a:pPr lvl="2" defTabSz="457772">
              <a:defRPr sz="1779">
                <a:solidFill>
                  <a:srgbClr val="5E6F7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lang="en-US" sz="1400" dirty="0">
                <a:solidFill>
                  <a:schemeClr val="accent6"/>
                </a:solidFill>
                <a:latin typeface="Gotham Narrow Light" pitchFamily="50" charset="0"/>
              </a:rPr>
              <a:t>Identify a variety of people to network with</a:t>
            </a:r>
          </a:p>
          <a:p>
            <a:pPr lvl="1" defTabSz="457772">
              <a:defRPr sz="1779">
                <a:solidFill>
                  <a:srgbClr val="5E6F7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lang="en-US" sz="1400" dirty="0">
                <a:solidFill>
                  <a:schemeClr val="accent6"/>
                </a:solidFill>
                <a:latin typeface="Gotham Narrow Light" pitchFamily="50" charset="0"/>
              </a:rPr>
              <a:t>Get noticed</a:t>
            </a:r>
          </a:p>
          <a:p>
            <a:pPr lvl="2" defTabSz="457772">
              <a:defRPr sz="1779">
                <a:solidFill>
                  <a:srgbClr val="5E6F7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lang="en-US" sz="1400" dirty="0">
                <a:solidFill>
                  <a:schemeClr val="accent6"/>
                </a:solidFill>
                <a:latin typeface="Gotham Narrow Light" pitchFamily="50" charset="0"/>
              </a:rPr>
              <a:t>Publish something/Speak Somewhere</a:t>
            </a:r>
          </a:p>
          <a:p>
            <a:pPr lvl="2" defTabSz="457772">
              <a:defRPr sz="1779">
                <a:solidFill>
                  <a:srgbClr val="5E6F7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lang="en-US" sz="1400" dirty="0">
                <a:solidFill>
                  <a:schemeClr val="accent6"/>
                </a:solidFill>
                <a:latin typeface="Gotham Narrow Light" pitchFamily="50" charset="0"/>
              </a:rPr>
              <a:t>Connect others</a:t>
            </a:r>
          </a:p>
          <a:p>
            <a:pPr lvl="2" defTabSz="457772">
              <a:defRPr sz="1779">
                <a:solidFill>
                  <a:srgbClr val="5E6F7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rPr lang="en-US" sz="1400" dirty="0">
                <a:solidFill>
                  <a:schemeClr val="accent6"/>
                </a:solidFill>
                <a:latin typeface="Gotham Narrow Light" pitchFamily="50" charset="0"/>
              </a:rPr>
              <a:t>Volunteer your time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Strategic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8151EC2-6410-4A59-894D-2DD6C2DBD6F7}"/>
              </a:ext>
            </a:extLst>
          </p:cNvPr>
          <p:cNvSpPr txBox="1">
            <a:spLocks/>
          </p:cNvSpPr>
          <p:nvPr/>
        </p:nvSpPr>
        <p:spPr>
          <a:xfrm>
            <a:off x="6381750" y="4206951"/>
            <a:ext cx="339042" cy="205383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72D68AD-5EA8-3543-912F-122C2B35DEA0}" type="slidenum">
              <a:rPr lang="en-US" sz="750">
                <a:solidFill>
                  <a:schemeClr val="bg1"/>
                </a:solidFill>
              </a:rPr>
              <a:pPr algn="r"/>
              <a:t>6</a:t>
            </a:fld>
            <a:endParaRPr lang="en-US" sz="7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5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D97DDB2-B657-4618-8C07-F2CDD0BC7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208" y="1566808"/>
            <a:ext cx="6583583" cy="2880504"/>
          </a:xfrm>
        </p:spPr>
        <p:txBody>
          <a:bodyPr numCol="2">
            <a:noAutofit/>
          </a:bodyPr>
          <a:lstStyle/>
          <a:p>
            <a:pPr marL="417910" indent="-41791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300" dirty="0">
                <a:solidFill>
                  <a:schemeClr val="accent2"/>
                </a:solidFill>
              </a:rPr>
              <a:t>Keep your skills current &amp; outperform your peers</a:t>
            </a:r>
          </a:p>
          <a:p>
            <a:pPr marL="417910" indent="-41791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300" dirty="0">
                <a:solidFill>
                  <a:schemeClr val="accent2"/>
                </a:solidFill>
              </a:rPr>
              <a:t>Learn how to use technology</a:t>
            </a:r>
          </a:p>
          <a:p>
            <a:pPr marL="417910" indent="-41791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300" dirty="0">
                <a:solidFill>
                  <a:schemeClr val="accent2"/>
                </a:solidFill>
              </a:rPr>
              <a:t>Understand your soft skills, learn a new one</a:t>
            </a:r>
          </a:p>
          <a:p>
            <a:pPr marL="417910" indent="-41791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300" dirty="0">
                <a:solidFill>
                  <a:schemeClr val="accent2"/>
                </a:solidFill>
              </a:rPr>
              <a:t>Enhance your presentation skills, especially online video skills</a:t>
            </a:r>
          </a:p>
          <a:p>
            <a:pPr marL="417910" indent="-41791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300" dirty="0">
                <a:solidFill>
                  <a:schemeClr val="accent2"/>
                </a:solidFill>
              </a:rPr>
              <a:t>Build your network (use the phone/email &amp; have a metric)</a:t>
            </a:r>
          </a:p>
          <a:p>
            <a:pPr marL="417910" indent="-41791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300" dirty="0">
                <a:solidFill>
                  <a:schemeClr val="accent2"/>
                </a:solidFill>
              </a:rPr>
              <a:t>Pay close attention to your LinkedIn profile</a:t>
            </a:r>
          </a:p>
          <a:p>
            <a:pPr marL="417910" indent="-41791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300" dirty="0">
                <a:solidFill>
                  <a:schemeClr val="accent2"/>
                </a:solidFill>
              </a:rPr>
              <a:t>Attend conferences and collect people</a:t>
            </a:r>
          </a:p>
          <a:p>
            <a:pPr marL="417910" indent="-41791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300" dirty="0">
                <a:solidFill>
                  <a:schemeClr val="accent2"/>
                </a:solidFill>
              </a:rPr>
              <a:t>Join professional organizations</a:t>
            </a:r>
          </a:p>
          <a:p>
            <a:pPr marL="417910" indent="-41791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300" dirty="0">
                <a:solidFill>
                  <a:schemeClr val="accent2"/>
                </a:solidFill>
              </a:rPr>
              <a:t>Be global (learn a language; take an overseas assignment)</a:t>
            </a:r>
          </a:p>
          <a:p>
            <a:pPr marL="417910" indent="-41791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300" dirty="0">
                <a:solidFill>
                  <a:schemeClr val="accent2"/>
                </a:solidFill>
              </a:rPr>
              <a:t>Serve on a not-for-profit and/or for-profit Board</a:t>
            </a:r>
          </a:p>
          <a:p>
            <a:pPr marL="417910" indent="-41791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300" dirty="0">
                <a:solidFill>
                  <a:schemeClr val="accent2"/>
                </a:solidFill>
              </a:rPr>
              <a:t>Lead a committee of a professional affiliation</a:t>
            </a:r>
          </a:p>
          <a:p>
            <a:pPr marL="417910" indent="-41791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300" dirty="0">
                <a:solidFill>
                  <a:schemeClr val="accent2"/>
                </a:solidFill>
              </a:rPr>
              <a:t>Be a speaker/panelist or moderator once a year </a:t>
            </a:r>
          </a:p>
          <a:p>
            <a:pPr marL="417910" indent="-41791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300" dirty="0">
                <a:solidFill>
                  <a:schemeClr val="accent2"/>
                </a:solidFill>
              </a:rPr>
              <a:t>Volunteer for something you believe in </a:t>
            </a:r>
          </a:p>
          <a:p>
            <a:pPr marL="417910" indent="-41791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300" dirty="0">
                <a:solidFill>
                  <a:schemeClr val="accent2"/>
                </a:solidFill>
              </a:rPr>
              <a:t>Learn to negotiate well</a:t>
            </a:r>
          </a:p>
          <a:p>
            <a:pPr marL="417910" indent="-41791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300" dirty="0">
                <a:solidFill>
                  <a:schemeClr val="accent2"/>
                </a:solidFill>
              </a:rPr>
              <a:t>Be the teacher – the expert</a:t>
            </a:r>
          </a:p>
          <a:p>
            <a:pPr marL="417910" indent="-41791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300" dirty="0">
                <a:solidFill>
                  <a:schemeClr val="accent2"/>
                </a:solidFill>
              </a:rPr>
              <a:t>Give thanks where thanks is due and acknowledge others</a:t>
            </a:r>
          </a:p>
          <a:p>
            <a:pPr marL="417910" indent="-41791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300" dirty="0">
                <a:solidFill>
                  <a:schemeClr val="accent2"/>
                </a:solidFill>
              </a:rPr>
              <a:t>Learn how to tell a story</a:t>
            </a:r>
            <a:endParaRPr lang="en-US" sz="10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Managing Your Career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8151EC2-6410-4A59-894D-2DD6C2DBD6F7}"/>
              </a:ext>
            </a:extLst>
          </p:cNvPr>
          <p:cNvSpPr txBox="1">
            <a:spLocks/>
          </p:cNvSpPr>
          <p:nvPr/>
        </p:nvSpPr>
        <p:spPr>
          <a:xfrm>
            <a:off x="6381750" y="4206951"/>
            <a:ext cx="339042" cy="205383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72D68AD-5EA8-3543-912F-122C2B35DEA0}" type="slidenum">
              <a:rPr lang="en-US" sz="750">
                <a:solidFill>
                  <a:schemeClr val="bg1"/>
                </a:solidFill>
              </a:rPr>
              <a:pPr algn="r"/>
              <a:t>7</a:t>
            </a:fld>
            <a:endParaRPr lang="en-US" sz="7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313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D97DDB2-B657-4618-8C07-F2CDD0BC7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899" y="2180493"/>
            <a:ext cx="6278965" cy="1383763"/>
          </a:xfrm>
        </p:spPr>
        <p:txBody>
          <a:bodyPr numCol="1"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solidFill>
                  <a:schemeClr val="accent2"/>
                </a:solidFill>
              </a:rPr>
              <a:t>“If you want to continue to thrive in your career or a new one, the best advice would be to work on your soft skills while taking initiative to become fully tech literate and develop specialist skills where possible.”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solidFill>
                  <a:schemeClr val="accent2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accent2"/>
                </a:solidFill>
              </a:rPr>
              <a:t>-Forbes</a:t>
            </a:r>
            <a:endParaRPr lang="en-US" sz="1300" b="1" dirty="0"/>
          </a:p>
          <a:p>
            <a:pPr marL="417910" indent="-417910">
              <a:buFont typeface="+mj-lt"/>
              <a:buAutoNum type="arabicPeriod"/>
            </a:pPr>
            <a:endParaRPr lang="en-US" sz="10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Managing Your Career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8151EC2-6410-4A59-894D-2DD6C2DBD6F7}"/>
              </a:ext>
            </a:extLst>
          </p:cNvPr>
          <p:cNvSpPr txBox="1">
            <a:spLocks/>
          </p:cNvSpPr>
          <p:nvPr/>
        </p:nvSpPr>
        <p:spPr>
          <a:xfrm>
            <a:off x="6381750" y="4206951"/>
            <a:ext cx="339042" cy="205383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72D68AD-5EA8-3543-912F-122C2B35DEA0}" type="slidenum">
              <a:rPr lang="en-US" sz="750">
                <a:solidFill>
                  <a:schemeClr val="bg1"/>
                </a:solidFill>
              </a:rPr>
              <a:pPr algn="r"/>
              <a:t>8</a:t>
            </a:fld>
            <a:endParaRPr lang="en-US" sz="7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025279"/>
      </p:ext>
    </p:extLst>
  </p:cSld>
  <p:clrMapOvr>
    <a:masterClrMapping/>
  </p:clrMapOvr>
</p:sld>
</file>

<file path=ppt/theme/theme1.xml><?xml version="1.0" encoding="utf-8"?>
<a:theme xmlns:a="http://schemas.openxmlformats.org/drawingml/2006/main" name="TMP 2016 Theme">
  <a:themeElements>
    <a:clrScheme name="Custom 67">
      <a:dk1>
        <a:srgbClr val="464646"/>
      </a:dk1>
      <a:lt1>
        <a:srgbClr val="FFFFFF"/>
      </a:lt1>
      <a:dk2>
        <a:srgbClr val="BE152B"/>
      </a:dk2>
      <a:lt2>
        <a:srgbClr val="808080"/>
      </a:lt2>
      <a:accent1>
        <a:srgbClr val="990000"/>
      </a:accent1>
      <a:accent2>
        <a:srgbClr val="666666"/>
      </a:accent2>
      <a:accent3>
        <a:srgbClr val="FFFFFF"/>
      </a:accent3>
      <a:accent4>
        <a:srgbClr val="000000"/>
      </a:accent4>
      <a:accent5>
        <a:srgbClr val="CAAAAA"/>
      </a:accent5>
      <a:accent6>
        <a:srgbClr val="5C5C5C"/>
      </a:accent6>
      <a:hlink>
        <a:srgbClr val="990000"/>
      </a:hlink>
      <a:folHlink>
        <a:srgbClr val="666666"/>
      </a:folHlink>
    </a:clrScheme>
    <a:fontScheme name="Blank Presentat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0000"/>
        </a:accent1>
        <a:accent2>
          <a:srgbClr val="666666"/>
        </a:accent2>
        <a:accent3>
          <a:srgbClr val="FFFFFF"/>
        </a:accent3>
        <a:accent4>
          <a:srgbClr val="000000"/>
        </a:accent4>
        <a:accent5>
          <a:srgbClr val="CAAAAA"/>
        </a:accent5>
        <a:accent6>
          <a:srgbClr val="5C5C5C"/>
        </a:accent6>
        <a:hlink>
          <a:srgbClr val="990000"/>
        </a:hlink>
        <a:folHlink>
          <a:srgbClr val="6666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MP 2016 Theme" id="{DBA78B05-171F-483E-BE9A-C78F020112B5}" vid="{4B10A434-3514-4FE3-A44D-858BBA4CDC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TMP 2016 Theme</Template>
  <TotalTime>11733</TotalTime>
  <Words>402</Words>
  <Application>Microsoft Office PowerPoint</Application>
  <PresentationFormat>Custom</PresentationFormat>
  <Paragraphs>75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Gotham Narrow Light</vt:lpstr>
      <vt:lpstr>Tahoma</vt:lpstr>
      <vt:lpstr>Times</vt:lpstr>
      <vt:lpstr>TMP 2016 Theme</vt:lpstr>
      <vt:lpstr>Managing Your Career Today &amp; Tomorrow &amp; The Day After That</vt:lpstr>
      <vt:lpstr>Are You Well Positioned?</vt:lpstr>
      <vt:lpstr>Are You at Risk in Your Job?</vt:lpstr>
      <vt:lpstr>Ensure success at work!</vt:lpstr>
      <vt:lpstr>Ensure your success!</vt:lpstr>
      <vt:lpstr>Be Strategic</vt:lpstr>
      <vt:lpstr>Tips for Managing Your Career</vt:lpstr>
      <vt:lpstr>Tips for Managing Your Career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Women In Payments</dc:creator>
  <cp:keywords/>
  <dc:description/>
  <cp:lastModifiedBy>Nicole Meyer</cp:lastModifiedBy>
  <cp:revision>253</cp:revision>
  <cp:lastPrinted>2020-12-02T16:19:54Z</cp:lastPrinted>
  <dcterms:created xsi:type="dcterms:W3CDTF">2017-04-18T14:58:27Z</dcterms:created>
  <dcterms:modified xsi:type="dcterms:W3CDTF">2020-12-09T16:36:17Z</dcterms:modified>
  <cp:category/>
</cp:coreProperties>
</file>